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C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68"/>
    <p:restoredTop sz="96327"/>
  </p:normalViewPr>
  <p:slideViewPr>
    <p:cSldViewPr snapToGrid="0">
      <p:cViewPr varScale="1">
        <p:scale>
          <a:sx n="109" d="100"/>
          <a:sy n="109" d="100"/>
        </p:scale>
        <p:origin x="184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7E445-590F-5643-A238-11DADBD1A013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B490E-6359-444D-A7A4-2EC03D51D2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60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B490E-6359-444D-A7A4-2EC03D51D27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75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Menschliches Gesicht, Kleidung, Screenshot, Person enthält.&#10;&#10;Automatisch generierte Beschreibung">
            <a:extLst>
              <a:ext uri="{FF2B5EF4-FFF2-40B4-BE49-F238E27FC236}">
                <a16:creationId xmlns:a16="http://schemas.microsoft.com/office/drawing/2014/main" id="{13584E1D-0396-F723-7A1E-43B172727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454"/>
            <a:ext cx="12194589" cy="685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9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179A1503-48BF-5AD3-B5BD-51E702F070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55"/>
            <a:ext cx="12192000" cy="685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9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BC59C8-161D-006E-5686-DC38D455A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49C434-D5DC-AB28-6D2D-35E4D4D4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45A18A-9AB6-E1DC-ADBF-E25458A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3C9A028-BB66-1E9C-EED9-51FD5C4EB6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4663" y="6155360"/>
            <a:ext cx="1857337" cy="71184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90395FD-3A8B-B0C1-9DAD-811CECF6EB2F}"/>
              </a:ext>
            </a:extLst>
          </p:cNvPr>
          <p:cNvSpPr txBox="1"/>
          <p:nvPr userDrawn="1"/>
        </p:nvSpPr>
        <p:spPr>
          <a:xfrm>
            <a:off x="10102788" y="122130"/>
            <a:ext cx="197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Vorname / Nachname</a:t>
            </a:r>
          </a:p>
        </p:txBody>
      </p:sp>
    </p:spTree>
    <p:extLst>
      <p:ext uri="{BB962C8B-B14F-4D97-AF65-F5344CB8AC3E}">
        <p14:creationId xmlns:p14="http://schemas.microsoft.com/office/powerpoint/2010/main" val="130486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439DF-7A00-D382-65B7-97C74CAA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E3249E-2FE4-F9CD-7E21-532647CD7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390400-A224-C4F5-95FE-2C5A4D844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171FF7-115B-5A76-161F-5B1EE591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4B95B6-6C00-80FE-7EBD-AAD401F3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A544CB-0E06-3B65-8733-547086A52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43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564EA-1CF7-9444-5ACA-6E5758D7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3743EA-5AE9-C32C-4325-47AF31DBF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09C397-464A-19D6-159D-6782D1F6E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D06A04E-66FA-4EA5-210A-926015B2F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D8DC78-E61D-8D64-CF46-4C105ABA5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E449D23-05D4-4BB4-2FFA-4B4E8FE16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76330B3-6967-7CB5-A3AE-CFABC918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257F0D8-28B9-9134-2103-DFC5A213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16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4CFEE-97A7-2CCF-E310-0751542D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76C266-81F6-EBCC-596F-0E6AE3DA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8411C4-24CE-76DF-BC9B-B95CDF26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D7ECF9-411B-413E-E3D5-CC689759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0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750CF98-836D-029C-5931-4050DA7A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7BD74A-2D0D-B262-9552-D05C8ABF4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3D6E5A-8CA3-1481-D950-1E8F3BEE5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321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5D095-AC27-912B-49E8-605BF16E7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52642B-C509-BDEC-769F-5A1A8C9FC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F86EF9-DB7F-9718-3CE6-C486365B9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0846D2-DC68-DEB0-519A-09D9C9745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8A379A-9C67-ED87-D80D-27648421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C964FB-4D5B-14E6-6EB2-0FA14AB2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21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52981-D891-E6D3-37A0-5890AB3F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EC477D-1D28-8FF5-9CAE-C256D3D839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C517A2-3613-0BC9-7380-F3183192C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391A00-76B6-739C-51E0-AAB1C2601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5B8A48-4449-0339-8C3A-E4CBF0F7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F7ED2D-A4C9-B477-8883-97627063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67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008F4-5175-B344-C98A-9BFF5B09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5EA7A90-5434-B017-C137-335F1BEE4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FB713C-3020-EB5C-EE74-E8304535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A6974C-EBC8-A4FD-30A5-83870FB4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34EE6F-7981-9C86-17E8-2080DD17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77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D85E2F5-CBF6-4540-A860-0A4F620B0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9568263-E97A-C2A5-6007-6A539F548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7B9E9B-CE21-0D63-809B-F3DE97B8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44FFB8-0D01-95B5-371D-9046C0EBC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C72F44-0E05-1032-D8DA-A14AB975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58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B9E5E8-CAAE-DFFC-2D91-F4FDDC951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ED2B25-05C9-CFEF-5ED1-E268C30F4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77E211-DAFF-0215-A570-71B8FBFFE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1BBF4-7028-8243-BFB9-A21FE84FC362}" type="datetimeFigureOut">
              <a:rPr lang="de-DE" smtClean="0"/>
              <a:t>04.02.26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55290F-8195-0395-8DD2-FB5815B8E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2DF5D-578C-4B06-69DD-BFA8CD598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ADC4D-3FA3-5746-97D3-A2600441CC54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6695ABA-BD5A-73F4-3421-44BE17D6EE4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34663" y="6146157"/>
            <a:ext cx="1857337" cy="71184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D6FE9A3-09F4-289B-5A9B-6882D6D1E47A}"/>
              </a:ext>
            </a:extLst>
          </p:cNvPr>
          <p:cNvSpPr txBox="1"/>
          <p:nvPr userDrawn="1"/>
        </p:nvSpPr>
        <p:spPr>
          <a:xfrm>
            <a:off x="10102788" y="122130"/>
            <a:ext cx="197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Vorname / Nachname</a:t>
            </a:r>
          </a:p>
        </p:txBody>
      </p:sp>
    </p:spTree>
    <p:extLst>
      <p:ext uri="{BB962C8B-B14F-4D97-AF65-F5344CB8AC3E}">
        <p14:creationId xmlns:p14="http://schemas.microsoft.com/office/powerpoint/2010/main" val="3059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83C6BCA-D811-1952-DCC6-F5C566FAF34D}"/>
              </a:ext>
            </a:extLst>
          </p:cNvPr>
          <p:cNvSpPr txBox="1"/>
          <p:nvPr/>
        </p:nvSpPr>
        <p:spPr>
          <a:xfrm>
            <a:off x="1113559" y="5067995"/>
            <a:ext cx="74560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Name / </a:t>
            </a:r>
            <a:r>
              <a:rPr lang="de-DE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43DD5EA-7F4B-B1C1-2038-F4D4006751A9}"/>
              </a:ext>
            </a:extLst>
          </p:cNvPr>
          <p:cNvSpPr txBox="1"/>
          <p:nvPr/>
        </p:nvSpPr>
        <p:spPr>
          <a:xfrm>
            <a:off x="1113558" y="2497858"/>
            <a:ext cx="5668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Ihr Vortragstitel / </a:t>
            </a:r>
            <a:r>
              <a:rPr lang="de-CH" sz="3300" dirty="0" err="1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3300" dirty="0" err="1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de-CH" sz="3300" dirty="0">
                <a:solidFill>
                  <a:srgbClr val="77CCF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title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5DB2183-A3AF-4E25-A97E-C11079649A2C}"/>
              </a:ext>
            </a:extLst>
          </p:cNvPr>
          <p:cNvSpPr txBox="1"/>
          <p:nvPr/>
        </p:nvSpPr>
        <p:spPr>
          <a:xfrm>
            <a:off x="1113559" y="5610995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Facharztbezeichnung / Board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  <a:endParaRPr lang="de-CH" sz="1600" b="0" dirty="0"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 descr="Ein Bild, das Screenshot, Reihe, Grafiken, Symbol enthält.&#10;&#10;Automatisch generierte Beschreibung">
            <a:extLst>
              <a:ext uri="{FF2B5EF4-FFF2-40B4-BE49-F238E27FC236}">
                <a16:creationId xmlns:a16="http://schemas.microsoft.com/office/drawing/2014/main" id="{E250281B-6619-7E75-95BC-8FC9B6616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2427868"/>
            <a:ext cx="666463" cy="666463"/>
          </a:xfrm>
          <a:prstGeom prst="rect">
            <a:avLst/>
          </a:prstGeom>
        </p:spPr>
      </p:pic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B37718E1-051D-F3B5-645A-0ED94F7B1BE7}"/>
              </a:ext>
            </a:extLst>
          </p:cNvPr>
          <p:cNvCxnSpPr>
            <a:cxnSpLocks/>
          </p:cNvCxnSpPr>
          <p:nvPr/>
        </p:nvCxnSpPr>
        <p:spPr>
          <a:xfrm>
            <a:off x="1202459" y="4775200"/>
            <a:ext cx="600941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11A86CD5-38E1-507F-570C-A94BD09EAC67}"/>
              </a:ext>
            </a:extLst>
          </p:cNvPr>
          <p:cNvSpPr txBox="1"/>
          <p:nvPr/>
        </p:nvSpPr>
        <p:spPr>
          <a:xfrm>
            <a:off x="1113559" y="5904072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Tätigkeitsort / Place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CH" sz="1600" b="0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1600" b="0" i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endParaRPr lang="de-CH" sz="1600" b="0" dirty="0"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87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34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C236DA5-4ED4-605F-593B-F0F47405E1B2}"/>
              </a:ext>
            </a:extLst>
          </p:cNvPr>
          <p:cNvSpPr txBox="1"/>
          <p:nvPr/>
        </p:nvSpPr>
        <p:spPr>
          <a:xfrm>
            <a:off x="0" y="363778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Name / </a:t>
            </a:r>
            <a:r>
              <a:rPr lang="de-DE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</a:t>
            </a:r>
          </a:p>
        </p:txBody>
      </p:sp>
    </p:spTree>
    <p:extLst>
      <p:ext uri="{BB962C8B-B14F-4D97-AF65-F5344CB8AC3E}">
        <p14:creationId xmlns:p14="http://schemas.microsoft.com/office/powerpoint/2010/main" val="24105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Breitbild</PresentationFormat>
  <Paragraphs>6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Marco Baumgartner</dc:creator>
  <cp:lastModifiedBy>Marco Baumgartner</cp:lastModifiedBy>
  <cp:revision>3</cp:revision>
  <dcterms:created xsi:type="dcterms:W3CDTF">2026-02-04T14:10:33Z</dcterms:created>
  <dcterms:modified xsi:type="dcterms:W3CDTF">2026-02-04T18:01:23Z</dcterms:modified>
</cp:coreProperties>
</file>