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1" r:id="rId4"/>
    <p:sldId id="260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96F3871-0C65-5B65-BEEB-CBBA68976A62}" name="Marco Baumgartner" initials="MB" userId="3b13e29746062db3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CC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80"/>
    <p:restoredTop sz="96327"/>
  </p:normalViewPr>
  <p:slideViewPr>
    <p:cSldViewPr snapToGrid="0">
      <p:cViewPr>
        <p:scale>
          <a:sx n="82" d="100"/>
          <a:sy n="82" d="100"/>
        </p:scale>
        <p:origin x="1024" y="10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17E445-590F-5643-A238-11DADBD1A013}" type="datetimeFigureOut">
              <a:rPr lang="de-DE" smtClean="0"/>
              <a:t>26.02.26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5B490E-6359-444D-A7A4-2EC03D51D2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5605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5B490E-6359-444D-A7A4-2EC03D51D271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5757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5B490E-6359-444D-A7A4-2EC03D51D271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8089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5B490E-6359-444D-A7A4-2EC03D51D271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6734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Menschliches Gesicht, Kleidung, Screenshot, Person enthält.&#10;&#10;Automatisch generierte Beschreibung">
            <a:extLst>
              <a:ext uri="{FF2B5EF4-FFF2-40B4-BE49-F238E27FC236}">
                <a16:creationId xmlns:a16="http://schemas.microsoft.com/office/drawing/2014/main" id="{13584E1D-0396-F723-7A1E-43B1727270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1454"/>
            <a:ext cx="12194589" cy="685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094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179A1503-48BF-5AD3-B5BD-51E702F070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455"/>
            <a:ext cx="12192000" cy="685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296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DBC59C8-161D-006E-5686-DC38D455A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BBF4-7028-8243-BFB9-A21FE84FC362}" type="datetimeFigureOut">
              <a:rPr lang="de-DE" smtClean="0"/>
              <a:t>26.02.26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149C434-D5DC-AB28-6D2D-35E4D4D46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45A18A-9AB6-E1DC-ADBF-E25458A68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ADC4D-3FA3-5746-97D3-A2600441CC54}" type="slidenum">
              <a:rPr lang="de-DE" smtClean="0"/>
              <a:t>‹Nr.›</a:t>
            </a:fld>
            <a:endParaRPr lang="de-DE"/>
          </a:p>
        </p:txBody>
      </p:sp>
      <p:pic>
        <p:nvPicPr>
          <p:cNvPr id="8" name="Grafik 7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63C9A028-BB66-1E9C-EED9-51FD5C4EB6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34663" y="6155360"/>
            <a:ext cx="1857337" cy="711843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790395FD-3A8B-B0C1-9DAD-811CECF6EB2F}"/>
              </a:ext>
            </a:extLst>
          </p:cNvPr>
          <p:cNvSpPr txBox="1"/>
          <p:nvPr userDrawn="1"/>
        </p:nvSpPr>
        <p:spPr>
          <a:xfrm>
            <a:off x="10102788" y="122130"/>
            <a:ext cx="1979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Vorname / Nachname</a:t>
            </a:r>
          </a:p>
        </p:txBody>
      </p:sp>
    </p:spTree>
    <p:extLst>
      <p:ext uri="{BB962C8B-B14F-4D97-AF65-F5344CB8AC3E}">
        <p14:creationId xmlns:p14="http://schemas.microsoft.com/office/powerpoint/2010/main" val="1304860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2439DF-7A00-D382-65B7-97C74CAA8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E3249E-2FE4-F9CD-7E21-532647CD74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8390400-A224-C4F5-95FE-2C5A4D844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C171FF7-115B-5A76-161F-5B1EE591E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BBF4-7028-8243-BFB9-A21FE84FC362}" type="datetimeFigureOut">
              <a:rPr lang="de-DE" smtClean="0"/>
              <a:t>26.02.26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4B95B6-6C00-80FE-7EBD-AAD401F39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BA544CB-0E06-3B65-8733-547086A52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ADC4D-3FA3-5746-97D3-A2600441CC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1433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1564EA-1CF7-9444-5ACA-6E5758D7B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23743EA-5AE9-C32C-4325-47AF31DBFD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209C397-464A-19D6-159D-6782D1F6E8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D06A04E-66FA-4EA5-210A-926015B2F2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4D8DC78-E61D-8D64-CF46-4C105ABA5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E449D23-05D4-4BB4-2FFA-4B4E8FE16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BBF4-7028-8243-BFB9-A21FE84FC362}" type="datetimeFigureOut">
              <a:rPr lang="de-DE" smtClean="0"/>
              <a:t>26.02.26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76330B3-6967-7CB5-A3AE-CFABC918F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257F0D8-28B9-9134-2103-DFC5A2133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ADC4D-3FA3-5746-97D3-A2600441CC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2166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4CFEE-97A7-2CCF-E310-0751542DF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276C266-81F6-EBCC-596F-0E6AE3DA1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BBF4-7028-8243-BFB9-A21FE84FC362}" type="datetimeFigureOut">
              <a:rPr lang="de-DE" smtClean="0"/>
              <a:t>26.02.26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8411C4-24CE-76DF-BC9B-B95CDF264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5D7ECF9-411B-413E-E3D5-CC689759C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ADC4D-3FA3-5746-97D3-A2600441CC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209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750CF98-836D-029C-5931-4050DA7A1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BBF4-7028-8243-BFB9-A21FE84FC362}" type="datetimeFigureOut">
              <a:rPr lang="de-DE" smtClean="0"/>
              <a:t>26.02.26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B7BD74A-2D0D-B262-9552-D05C8ABF4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63D6E5A-8CA3-1481-D950-1E8F3BEE5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ADC4D-3FA3-5746-97D3-A2600441CC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3321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B5D095-AC27-912B-49E8-605BF16E7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352642B-C509-BDEC-769F-5A1A8C9FC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DF86EF9-DB7F-9718-3CE6-C486365B93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0846D2-DC68-DEB0-519A-09D9C9745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BBF4-7028-8243-BFB9-A21FE84FC362}" type="datetimeFigureOut">
              <a:rPr lang="de-DE" smtClean="0"/>
              <a:t>26.02.26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18A379A-9C67-ED87-D80D-276484218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2C964FB-4D5B-14E6-6EB2-0FA14AB2F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ADC4D-3FA3-5746-97D3-A2600441CC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1214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352981-D891-E6D3-37A0-5890AB3F0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2EC477D-1D28-8FF5-9CAE-C256D3D839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3C517A2-3613-0BC9-7380-F3183192C2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7391A00-76B6-739C-51E0-AAB1C2601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BBF4-7028-8243-BFB9-A21FE84FC362}" type="datetimeFigureOut">
              <a:rPr lang="de-DE" smtClean="0"/>
              <a:t>26.02.26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55B8A48-4449-0339-8C3A-E4CBF0F76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5F7ED2D-A4C9-B477-8883-97627063D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ADC4D-3FA3-5746-97D3-A2600441CC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8673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B008F4-5175-B344-C98A-9BFF5B095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5EA7A90-5434-B017-C137-335F1BEE48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8FB713C-3020-EB5C-EE74-E8304535F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BBF4-7028-8243-BFB9-A21FE84FC362}" type="datetimeFigureOut">
              <a:rPr lang="de-DE" smtClean="0"/>
              <a:t>26.02.26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AA6974C-EBC8-A4FD-30A5-83870FB42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034EE6F-7981-9C86-17E8-2080DD17E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ADC4D-3FA3-5746-97D3-A2600441CC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4773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D85E2F5-CBF6-4540-A860-0A4F620B0B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9568263-E97A-C2A5-6007-6A539F548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B7B9E9B-CE21-0D63-809B-F3DE97B85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BBF4-7028-8243-BFB9-A21FE84FC362}" type="datetimeFigureOut">
              <a:rPr lang="de-DE" smtClean="0"/>
              <a:t>26.02.26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344FFB8-0D01-95B5-371D-9046C0EBC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C72F44-0E05-1032-D8DA-A14AB9757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ADC4D-3FA3-5746-97D3-A2600441CC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9588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FB9E5E8-CAAE-DFFC-2D91-F4FDDC951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0ED2B25-05C9-CFEF-5ED1-E268C30F4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77E211-DAFF-0215-A570-71B8FBFFEA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1BBF4-7028-8243-BFB9-A21FE84FC362}" type="datetimeFigureOut">
              <a:rPr lang="de-DE" smtClean="0"/>
              <a:t>26.02.26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55290F-8195-0395-8DD2-FB5815B8E6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D2DF5D-578C-4B06-69DD-BFA8CD5988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ADC4D-3FA3-5746-97D3-A2600441CC54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06695ABA-BD5A-73F4-3421-44BE17D6EE4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334663" y="6146157"/>
            <a:ext cx="1857337" cy="71184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3D6FE9A3-09F4-289B-5A9B-6882D6D1E47A}"/>
              </a:ext>
            </a:extLst>
          </p:cNvPr>
          <p:cNvSpPr txBox="1"/>
          <p:nvPr userDrawn="1"/>
        </p:nvSpPr>
        <p:spPr>
          <a:xfrm>
            <a:off x="10102788" y="122130"/>
            <a:ext cx="1979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Vorname / Nachname</a:t>
            </a:r>
          </a:p>
        </p:txBody>
      </p:sp>
    </p:spTree>
    <p:extLst>
      <p:ext uri="{BB962C8B-B14F-4D97-AF65-F5344CB8AC3E}">
        <p14:creationId xmlns:p14="http://schemas.microsoft.com/office/powerpoint/2010/main" val="30593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83C6BCA-D811-1952-DCC6-F5C566FAF34D}"/>
              </a:ext>
            </a:extLst>
          </p:cNvPr>
          <p:cNvSpPr txBox="1"/>
          <p:nvPr/>
        </p:nvSpPr>
        <p:spPr>
          <a:xfrm>
            <a:off x="1113559" y="5067995"/>
            <a:ext cx="74560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Ihr Name / </a:t>
            </a:r>
            <a:r>
              <a:rPr lang="de-DE" sz="3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de-DE" sz="3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Name 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C43DD5EA-7F4B-B1C1-2038-F4D4006751A9}"/>
              </a:ext>
            </a:extLst>
          </p:cNvPr>
          <p:cNvSpPr txBox="1"/>
          <p:nvPr/>
        </p:nvSpPr>
        <p:spPr>
          <a:xfrm>
            <a:off x="1113558" y="2497858"/>
            <a:ext cx="56682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300" dirty="0">
                <a:solidFill>
                  <a:srgbClr val="77CCF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Ihr Vortragstitel / </a:t>
            </a:r>
            <a:r>
              <a:rPr lang="de-CH" sz="3300" dirty="0" err="1">
                <a:solidFill>
                  <a:srgbClr val="77CCF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de-CH" sz="3300" dirty="0">
                <a:solidFill>
                  <a:srgbClr val="77CCF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3300" dirty="0" err="1">
                <a:solidFill>
                  <a:srgbClr val="77CCF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r>
              <a:rPr lang="de-CH" sz="3300" dirty="0">
                <a:solidFill>
                  <a:srgbClr val="77CCF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title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5DB2183-A3AF-4E25-A97E-C11079649A2C}"/>
              </a:ext>
            </a:extLst>
          </p:cNvPr>
          <p:cNvSpPr txBox="1"/>
          <p:nvPr/>
        </p:nvSpPr>
        <p:spPr>
          <a:xfrm>
            <a:off x="1113559" y="5610995"/>
            <a:ext cx="5153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b="0" i="0" u="none" strike="noStrike" dirty="0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Facharztbezeichnung / Board </a:t>
            </a:r>
            <a:r>
              <a:rPr lang="de-CH" sz="1600" b="0" i="0" u="none" strike="noStrike" dirty="0" err="1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certification</a:t>
            </a:r>
            <a:endParaRPr lang="de-CH" sz="1600" b="0" dirty="0">
              <a:solidFill>
                <a:schemeClr val="bg1">
                  <a:lumMod val="8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fik 10" descr="Ein Bild, das Screenshot, Reihe, Grafiken, Symbol enthält.&#10;&#10;Automatisch generierte Beschreibung">
            <a:extLst>
              <a:ext uri="{FF2B5EF4-FFF2-40B4-BE49-F238E27FC236}">
                <a16:creationId xmlns:a16="http://schemas.microsoft.com/office/drawing/2014/main" id="{E250281B-6619-7E75-95BC-8FC9B6616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00" y="2427868"/>
            <a:ext cx="666463" cy="666463"/>
          </a:xfrm>
          <a:prstGeom prst="rect">
            <a:avLst/>
          </a:prstGeom>
        </p:spPr>
      </p:pic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B37718E1-051D-F3B5-645A-0ED94F7B1BE7}"/>
              </a:ext>
            </a:extLst>
          </p:cNvPr>
          <p:cNvCxnSpPr>
            <a:cxnSpLocks/>
          </p:cNvCxnSpPr>
          <p:nvPr/>
        </p:nvCxnSpPr>
        <p:spPr>
          <a:xfrm>
            <a:off x="1202459" y="4775200"/>
            <a:ext cx="600941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>
            <a:extLst>
              <a:ext uri="{FF2B5EF4-FFF2-40B4-BE49-F238E27FC236}">
                <a16:creationId xmlns:a16="http://schemas.microsoft.com/office/drawing/2014/main" id="{11A86CD5-38E1-507F-570C-A94BD09EAC67}"/>
              </a:ext>
            </a:extLst>
          </p:cNvPr>
          <p:cNvSpPr txBox="1"/>
          <p:nvPr/>
        </p:nvSpPr>
        <p:spPr>
          <a:xfrm>
            <a:off x="1113559" y="5904072"/>
            <a:ext cx="5153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b="0" i="0" u="none" strike="noStrike" dirty="0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Tätigkeitsort / Place </a:t>
            </a:r>
            <a:r>
              <a:rPr lang="de-CH" sz="1600" b="0" i="0" u="none" strike="noStrike" dirty="0" err="1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CH" sz="1600" b="0" i="0" u="none" strike="noStrike" dirty="0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1600" b="0" i="0" u="none" strike="noStrike" dirty="0" err="1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endParaRPr lang="de-CH" sz="1600" b="0" dirty="0">
              <a:solidFill>
                <a:schemeClr val="bg1">
                  <a:lumMod val="8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876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24CC1D30-0DA5-819F-900D-CAF2074B4376}"/>
              </a:ext>
            </a:extLst>
          </p:cNvPr>
          <p:cNvSpPr txBox="1"/>
          <p:nvPr/>
        </p:nvSpPr>
        <p:spPr>
          <a:xfrm>
            <a:off x="2465280" y="2570826"/>
            <a:ext cx="6943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CH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Hiermit erkläre ich, dass zu den Inhalten der Veranstaltung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6E0FFDE6-EBA4-B829-371D-9FF090F06838}"/>
              </a:ext>
            </a:extLst>
          </p:cNvPr>
          <p:cNvSpPr txBox="1"/>
          <p:nvPr/>
        </p:nvSpPr>
        <p:spPr>
          <a:xfrm>
            <a:off x="2465280" y="3355826"/>
            <a:ext cx="5784199" cy="2118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kein Interessenkonflikt vorliegt.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ein materieller Interessenkonflikt vorliegt.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ein immaterieller Interessenkonflikt vorliegt.</a:t>
            </a:r>
          </a:p>
          <a:p>
            <a:pPr>
              <a:lnSpc>
                <a:spcPct val="150000"/>
              </a:lnSpc>
            </a:pPr>
            <a:endParaRPr lang="de-CH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CH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A000CA0E-C942-671D-AAE8-6823A9E6F8FE}"/>
              </a:ext>
            </a:extLst>
          </p:cNvPr>
          <p:cNvSpPr txBox="1"/>
          <p:nvPr/>
        </p:nvSpPr>
        <p:spPr>
          <a:xfrm>
            <a:off x="2441694" y="1142934"/>
            <a:ext cx="566824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300" dirty="0">
                <a:solidFill>
                  <a:srgbClr val="77CCF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Interessenkonflikt</a:t>
            </a:r>
          </a:p>
        </p:txBody>
      </p:sp>
      <p:pic>
        <p:nvPicPr>
          <p:cNvPr id="24" name="Grafik 23" descr="Ein Bild, das Screenshot, Reihe, Grafiken, Symbol enthält.&#10;&#10;Automatisch generierte Beschreibung">
            <a:extLst>
              <a:ext uri="{FF2B5EF4-FFF2-40B4-BE49-F238E27FC236}">
                <a16:creationId xmlns:a16="http://schemas.microsoft.com/office/drawing/2014/main" id="{4305F34A-1959-32FC-4538-F6CC56BF4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737" y="1127436"/>
            <a:ext cx="666463" cy="66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341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049217F4-80CE-F2CD-1106-14368F0C9586}"/>
              </a:ext>
            </a:extLst>
          </p:cNvPr>
          <p:cNvSpPr txBox="1"/>
          <p:nvPr/>
        </p:nvSpPr>
        <p:spPr>
          <a:xfrm>
            <a:off x="2592934" y="2025691"/>
            <a:ext cx="5784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CH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Meine Interessenkonflikte bezogen auf nachfolgend genannte Firmen innerhalb der letzten 12 Monate: 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D105B80-652F-84B7-5A07-B6C0BFCB943C}"/>
              </a:ext>
            </a:extLst>
          </p:cNvPr>
          <p:cNvSpPr txBox="1"/>
          <p:nvPr/>
        </p:nvSpPr>
        <p:spPr>
          <a:xfrm>
            <a:off x="2615883" y="3712923"/>
            <a:ext cx="5784199" cy="2118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Honorare für Vortrags- und/ oder Beratertätigkeiten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Übernachtungs- und Reisekosten 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Aktien oder Patente an o.g. Firmen </a:t>
            </a:r>
            <a:endParaRPr lang="de-CH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Forschungs- und Studiengelder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Sonstiges / andere finanzielle Beziehungen</a:t>
            </a:r>
          </a:p>
        </p:txBody>
      </p:sp>
      <p:cxnSp>
        <p:nvCxnSpPr>
          <p:cNvPr id="16" name="Gerade Verbindung 15">
            <a:extLst>
              <a:ext uri="{FF2B5EF4-FFF2-40B4-BE49-F238E27FC236}">
                <a16:creationId xmlns:a16="http://schemas.microsoft.com/office/drawing/2014/main" id="{DB783D05-58C8-2EB2-05BB-B9C25B150F0C}"/>
              </a:ext>
            </a:extLst>
          </p:cNvPr>
          <p:cNvCxnSpPr/>
          <p:nvPr/>
        </p:nvCxnSpPr>
        <p:spPr>
          <a:xfrm>
            <a:off x="2716918" y="3429000"/>
            <a:ext cx="5807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B79F61B8-BEBE-A74B-7C43-B51A6B50C53C}"/>
              </a:ext>
            </a:extLst>
          </p:cNvPr>
          <p:cNvSpPr txBox="1"/>
          <p:nvPr/>
        </p:nvSpPr>
        <p:spPr>
          <a:xfrm>
            <a:off x="2441694" y="1142934"/>
            <a:ext cx="566824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300" dirty="0">
                <a:solidFill>
                  <a:srgbClr val="77CCF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Interessenkonflikt</a:t>
            </a:r>
          </a:p>
        </p:txBody>
      </p:sp>
      <p:pic>
        <p:nvPicPr>
          <p:cNvPr id="18" name="Grafik 17" descr="Ein Bild, das Screenshot, Reihe, Grafiken, Symbol enthält.&#10;&#10;Automatisch generierte Beschreibung">
            <a:extLst>
              <a:ext uri="{FF2B5EF4-FFF2-40B4-BE49-F238E27FC236}">
                <a16:creationId xmlns:a16="http://schemas.microsoft.com/office/drawing/2014/main" id="{0537E57B-CE53-8637-2820-3BF7AA2BC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737" y="1127436"/>
            <a:ext cx="666463" cy="666463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29AEA1EA-B826-8495-0F07-2B43DB1313C0}"/>
              </a:ext>
            </a:extLst>
          </p:cNvPr>
          <p:cNvSpPr txBox="1"/>
          <p:nvPr/>
        </p:nvSpPr>
        <p:spPr>
          <a:xfrm>
            <a:off x="2639428" y="3016681"/>
            <a:ext cx="5784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CH" sz="18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Firmen hier eintragen</a:t>
            </a:r>
          </a:p>
        </p:txBody>
      </p:sp>
    </p:spTree>
    <p:extLst>
      <p:ext uri="{BB962C8B-B14F-4D97-AF65-F5344CB8AC3E}">
        <p14:creationId xmlns:p14="http://schemas.microsoft.com/office/powerpoint/2010/main" val="3985562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FC236DA5-4ED4-605F-593B-F0F47405E1B2}"/>
              </a:ext>
            </a:extLst>
          </p:cNvPr>
          <p:cNvSpPr txBox="1"/>
          <p:nvPr/>
        </p:nvSpPr>
        <p:spPr>
          <a:xfrm>
            <a:off x="0" y="3637780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Ihr Name / </a:t>
            </a:r>
            <a:r>
              <a:rPr lang="de-DE" sz="3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de-DE" sz="3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Name </a:t>
            </a:r>
          </a:p>
        </p:txBody>
      </p:sp>
    </p:spTree>
    <p:extLst>
      <p:ext uri="{BB962C8B-B14F-4D97-AF65-F5344CB8AC3E}">
        <p14:creationId xmlns:p14="http://schemas.microsoft.com/office/powerpoint/2010/main" val="241055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</Words>
  <Application>Microsoft Macintosh PowerPoint</Application>
  <PresentationFormat>Breitbild</PresentationFormat>
  <Paragraphs>21</Paragraphs>
  <Slides>4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Marco Baumgartner</dc:creator>
  <cp:lastModifiedBy>Marco Baumgartner</cp:lastModifiedBy>
  <cp:revision>8</cp:revision>
  <dcterms:created xsi:type="dcterms:W3CDTF">2026-02-04T14:10:33Z</dcterms:created>
  <dcterms:modified xsi:type="dcterms:W3CDTF">2026-02-27T08:26:18Z</dcterms:modified>
</cp:coreProperties>
</file>